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4"/>
  </p:notes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3E0B0-E85F-FC4E-8215-C021F6E7A16D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0D6FD-6E0D-8F4A-9A45-FDA9E010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5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61" y="78161"/>
            <a:ext cx="1897239" cy="1037157"/>
          </a:xfrm>
          <a:prstGeom prst="rect">
            <a:avLst/>
          </a:prstGeom>
        </p:spPr>
      </p:pic>
      <p:sp>
        <p:nvSpPr>
          <p:cNvPr id="19" name="Title 2"/>
          <p:cNvSpPr txBox="1">
            <a:spLocks/>
          </p:cNvSpPr>
          <p:nvPr userDrawn="1"/>
        </p:nvSpPr>
        <p:spPr>
          <a:xfrm>
            <a:off x="1974851" y="1136062"/>
            <a:ext cx="6477706" cy="425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Poster Number 999 [the submission id number]</a:t>
            </a:r>
            <a:br>
              <a:rPr lang="en-US" smtClean="0"/>
            </a:br>
            <a:endParaRPr lang="en-US" sz="105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481387" y="2429388"/>
            <a:ext cx="472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/>
              <a:t>Title of the Poster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3222273" y="4058599"/>
            <a:ext cx="524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Authors of the Poster, </a:t>
            </a:r>
            <a:r>
              <a:rPr lang="en-US" sz="2700" b="1" dirty="0"/>
              <a:t>Presenter’s Name Bold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3222274" y="3382493"/>
            <a:ext cx="52426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[A slide like this will appear when it is time for your </a:t>
            </a:r>
            <a:r>
              <a:rPr lang="en-US" sz="1350" dirty="0" smtClean="0"/>
              <a:t>presentation.</a:t>
            </a:r>
          </a:p>
          <a:p>
            <a:pPr algn="ctr"/>
            <a:r>
              <a:rPr lang="en-US" sz="1350" baseline="0" dirty="0" smtClean="0"/>
              <a:t> Please see the next slide for details about your </a:t>
            </a:r>
            <a:r>
              <a:rPr lang="en-US" sz="1350" b="1" baseline="0" dirty="0" smtClean="0"/>
              <a:t>ONE SLIDE </a:t>
            </a:r>
            <a:r>
              <a:rPr lang="en-US" sz="1350" baseline="0" dirty="0" smtClean="0"/>
              <a:t>of content.</a:t>
            </a:r>
            <a:r>
              <a:rPr lang="en-US" sz="1350" dirty="0" smtClean="0"/>
              <a:t>]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8704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61" y="78161"/>
            <a:ext cx="1897239" cy="10371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6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2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4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6365-4A0E-6D41-ACCE-45EEE4845C5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3E89-7ECB-6E40-A2F5-8F5B9791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4850" y="2343948"/>
            <a:ext cx="730057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title and author(s) of your paper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appear on the preceding slide. This slide only requires the ID &gt;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own content here (and remove these instructions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visual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 would be expected from any good slideshow presentation. &gt;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&lt; You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timed animations to your advantage, such as in the example slide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the 2015 conference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linked on the homepage. &gt;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authors in the teaser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expected to follow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this format. 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PowerPoint file with a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single slide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content that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we can copy into the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teaser session presentation master file.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email your file to the session chair,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sure to say who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will be presenting the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teaser so we can indicate them on the title slide.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364" y="1407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#</a:t>
            </a:r>
            <a:r>
              <a:rPr lang="en-US" sz="24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submissionID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Teaser Session</dc:title>
  <dc:creator>Richard Sellens</dc:creator>
  <cp:lastModifiedBy>Rob</cp:lastModifiedBy>
  <cp:revision>15</cp:revision>
  <dcterms:created xsi:type="dcterms:W3CDTF">2016-05-17T17:34:17Z</dcterms:created>
  <dcterms:modified xsi:type="dcterms:W3CDTF">2018-04-27T13:17:27Z</dcterms:modified>
</cp:coreProperties>
</file>